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90"/>
  </p:normalViewPr>
  <p:slideViewPr>
    <p:cSldViewPr snapToGrid="0" snapToObjects="1">
      <p:cViewPr varScale="1">
        <p:scale>
          <a:sx n="100" d="100"/>
          <a:sy n="100" d="100"/>
        </p:scale>
        <p:origin x="1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FE960-11BA-BB47-B1F2-E58ADBFE8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DB29A0-D16D-6248-8A1D-15C304CB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28FD0-0B6A-2B4B-93A5-D2283EA7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83468-41DB-6342-B6AE-D51DC86B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2941A-A6B5-FD41-9A5D-31664F66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37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F1317-B151-5740-9753-7532B73F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51974D-97EF-B147-A289-EDE7911ED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6F3E7-0A15-084A-9A45-D0A3C052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085093-D7E6-B246-9C78-F40A69E6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646E9-6C61-E347-8A39-D2D6FA89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2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738D3E-C51C-FD45-A311-B456DCD5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30985A-42AB-4B4F-97CA-23DF7709D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297A34-D5A0-D049-870E-E4CAE8A8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600BE-DD99-E54A-B794-A84C001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250A8-6DAA-0846-A925-02820899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10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4BB80-985E-5E40-8509-D0A3F247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3F93D-40E4-FB44-A67A-4C2346C7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34AD8-AD04-2F4F-AA6B-331030ED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8FDA08-AF1F-C143-8CCE-326434A3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82BBF2-6463-974B-B5F5-DFEF1AEC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46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DED1-1EE7-0041-9E70-AF8C0771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2DF3C-7CF1-0248-9A97-D2EBE7FF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77F2B-9396-8441-9FA4-FE30B6F8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0875D-552A-C64A-8DAD-7D5E23DD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2135C-C326-F94C-BF3F-660E9FFA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22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0AC0-7DCD-1A40-AFF7-99A4AA5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5C313-F4E8-BC43-90FC-B36B55BB7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68AFE6-5DF6-844A-806C-BDA7EE90B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253C73-D8E7-914B-83C1-208B920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1C17F-E9B2-3A42-93A0-B4A24BF8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63973-913F-9A4D-BC2B-504B80EE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1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8AC38-956B-E24C-9716-25E58C1E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7D93FA-BDC1-A84A-9EDC-278D8C115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31A95-C20D-CA48-B668-41935FD50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F1846D-80C5-8E49-822C-BF4C87D73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57A982-B984-794F-8830-33A6CA611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63995C-B603-F14E-AE64-AE6E9DEA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F92EDA-4241-0F46-B10F-2C95B4F1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78296D-2C70-AC43-9428-FB413A7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40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2FF4C-F2D9-ED46-A79E-ABAADC6D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5E00C7-8875-4A40-8C3D-F3483B43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D6E4F-C9AD-CA4D-86BC-69A0DCFF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8C7DDB-FDF3-1B40-8A31-9904977D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41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227A4E-D3EB-8C49-AFE8-51151AE2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60CA81-03A5-6D45-AEC8-A4C17AF4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AB1BFE-AC4D-7747-B71A-6444A4F7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98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40A77-D62A-E940-939B-18E714FD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D9103-DC2F-3546-98E6-4C615115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2C734-9809-A246-9BF9-3067F16E8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2B024F-B0C1-D045-8148-8153FA9D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780C1E-289D-C243-B2F4-3F0EDCAF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05CA2-9CDD-CF4C-816A-CD6A1DD2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20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99A66-7251-C045-B352-81E68832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B422BC-3819-C54B-BF1C-CBFEEDE18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64232-1F78-E64B-96AC-93226067F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E48FA-7EB1-354A-BD3E-3497D3F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FE3837-F19C-9B46-B6B8-F8CD05D5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11975E-BBBA-F343-84AB-5B67903E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73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DE0EAA-AD66-0444-BB2A-799D0F6A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F21685-13D3-9244-817E-62FF28C5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CB2E1-9FBB-CB4D-8170-CB34BC2E4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E7BA-1E8E-7842-B217-481DA9D1B139}" type="datetimeFigureOut">
              <a:rPr lang="es-ES" smtClean="0"/>
              <a:t>22/5/18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F47D2-7A1A-DD4D-8A17-ABD102102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AEA4D-2988-F948-AF85-31D7094A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DDD-D352-F14B-B3CF-2EA92594C6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6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68378-4264-5B41-B601-230FD45AF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LIDAR</a:t>
            </a:r>
          </a:p>
        </p:txBody>
      </p:sp>
    </p:spTree>
    <p:extLst>
      <p:ext uri="{BB962C8B-B14F-4D97-AF65-F5344CB8AC3E}">
        <p14:creationId xmlns:p14="http://schemas.microsoft.com/office/powerpoint/2010/main" val="68151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A6B459-71A3-D841-8392-85E0C85C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88" y="0"/>
            <a:ext cx="9205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1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91DCBB-D392-CE42-A560-E8665718C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52" y="0"/>
            <a:ext cx="924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7FCEBA-B745-5F4C-AF8A-80778FA4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2" y="0"/>
            <a:ext cx="11524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E1A115-5250-6F4D-AA9C-4DBD8B2F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97436"/>
            <a:ext cx="9753600" cy="666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8A9065-0E84-9246-91B9-36DF4FA7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01777"/>
            <a:ext cx="11163300" cy="67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CB4558-D9D6-7F4E-9E05-AC9054B9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72460"/>
            <a:ext cx="10363201" cy="67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DFA8BE-0740-DF48-8937-C6B71DD2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018891" cy="66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3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75A909-5514-954C-8548-B4A49180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55166"/>
            <a:ext cx="9269973" cy="68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5CBDFD-D12E-DA44-9BA7-F7D259AD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85882"/>
            <a:ext cx="9132820" cy="67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BDA3F3-8951-2F41-A7C3-325F933F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38533"/>
            <a:ext cx="11557379" cy="2365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C19741-8EA0-6E4F-81F3-DB2AEA6B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4171950"/>
            <a:ext cx="6731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4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9563FE-379C-CC4E-90F1-AD8011DD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26" y="0"/>
            <a:ext cx="9141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5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Macintosh PowerPoint</Application>
  <PresentationFormat>Panorámica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LIDAR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</dc:title>
  <dc:creator>Jesús Manuel Anzano Lacarte</dc:creator>
  <cp:lastModifiedBy>Jesús Manuel Anzano Lacarte</cp:lastModifiedBy>
  <cp:revision>1</cp:revision>
  <dcterms:created xsi:type="dcterms:W3CDTF">2018-05-22T09:24:49Z</dcterms:created>
  <dcterms:modified xsi:type="dcterms:W3CDTF">2018-05-22T09:31:46Z</dcterms:modified>
</cp:coreProperties>
</file>